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39595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28 мамыр сағ. 20-дан 29</a:t>
            </a:r>
            <a:r>
              <a:rPr lang="kk-KZ" sz="1200" b="1" dirty="0" smtClean="0">
                <a:solidFill>
                  <a:prstClr val="black"/>
                </a:solidFill>
                <a:latin typeface="Times New Roman" panose="02020603050405020304" pitchFamily="18" charset="0"/>
                <a:cs typeface="Times New Roman" panose="02020603050405020304" pitchFamily="18" charset="0"/>
              </a:rPr>
              <a:t>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түнде</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және</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таңертең</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ea typeface="Calibri" panose="020F0502020204030204" pitchFamily="34" charset="0"/>
              </a:rPr>
              <a:t>жаңбыр, </a:t>
            </a:r>
            <a:r>
              <a:rPr lang="ru-RU" sz="1200" dirty="0" err="1" smtClean="0">
                <a:solidFill>
                  <a:prstClr val="black"/>
                </a:solidFill>
                <a:latin typeface="Times New Roman" panose="02020603050405020304" pitchFamily="18" charset="0"/>
                <a:ea typeface="Calibri" panose="020F0502020204030204" pitchFamily="34" charset="0"/>
              </a:rPr>
              <a:t>найзағай</a:t>
            </a:r>
            <a:r>
              <a:rPr lang="ru-RU" sz="1200" dirty="0" smtClean="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a:t>
            </a:r>
            <a:r>
              <a:rPr lang="kk-KZ" sz="1200" kern="900" dirty="0">
                <a:solidFill>
                  <a:srgbClr val="000000"/>
                </a:solidFill>
                <a:latin typeface="Times New Roman" panose="02020603050405020304" pitchFamily="18" charset="0"/>
                <a:ea typeface="Times New Roman" panose="02020603050405020304" pitchFamily="18" charset="0"/>
              </a:rPr>
              <a:t>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күші</a:t>
            </a:r>
            <a:r>
              <a:rPr lang="ru-RU" sz="1200" dirty="0" smtClean="0">
                <a:latin typeface="Times New Roman" panose="02020603050405020304" pitchFamily="18" charset="0"/>
                <a:ea typeface="Calibri" panose="020F0502020204030204" pitchFamily="34" charset="0"/>
              </a:rPr>
              <a:t> 9-14,</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екпіні 15-20</a:t>
            </a:r>
            <a:r>
              <a:rPr lang="ru-RU" sz="1200" dirty="0" smtClean="0">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м/с.  </a:t>
            </a:r>
            <a:r>
              <a:rPr lang="ru-RU" sz="1200" dirty="0" err="1">
                <a:latin typeface="Times New Roman" panose="02020603050405020304" pitchFamily="18" charset="0"/>
                <a:ea typeface="Calibri" panose="020F0502020204030204" pitchFamily="34" charset="0"/>
              </a:rPr>
              <a:t>Ауа</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10-12,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22-24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30 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30 мамыр сағ. 08-ге дейін </a:t>
            </a:r>
          </a:p>
          <a:p>
            <a:pPr algn="just"/>
            <a:r>
              <a:rPr lang="ru-RU" sz="1200" dirty="0"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ea typeface="Calibri" panose="020F0502020204030204" pitchFamily="34" charset="0"/>
              </a:rPr>
              <a:t>жаңбыр, </a:t>
            </a:r>
            <a:r>
              <a:rPr lang="ru-RU" sz="1200" dirty="0" err="1">
                <a:solidFill>
                  <a:prstClr val="black"/>
                </a:solidFill>
                <a:latin typeface="Times New Roman" panose="02020603050405020304" pitchFamily="18" charset="0"/>
                <a:ea typeface="Calibri" panose="020F0502020204030204" pitchFamily="34" charset="0"/>
              </a:rPr>
              <a:t>найзағай</a:t>
            </a:r>
            <a:r>
              <a:rPr lang="ru-RU" sz="1200" dirty="0">
                <a:solidFill>
                  <a:prstClr val="black"/>
                </a:solidFill>
                <a:latin typeface="Times New Roman" panose="02020603050405020304" pitchFamily="18" charset="0"/>
                <a:ea typeface="Calibri" panose="020F0502020204030204" pitchFamily="34"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a:t>
            </a:r>
            <a:r>
              <a:rPr lang="kk-KZ" sz="1200" kern="900" dirty="0" smtClean="0">
                <a:solidFill>
                  <a:srgbClr val="000000"/>
                </a:solidFill>
                <a:latin typeface="Times New Roman" panose="02020603050405020304" pitchFamily="18" charset="0"/>
                <a:ea typeface="Times New Roman" panose="02020603050405020304" pitchFamily="18" charset="0"/>
              </a:rPr>
              <a:t>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13-15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11221988"/>
              </p:ext>
            </p:extLst>
          </p:nvPr>
        </p:nvGraphicFramePr>
        <p:xfrm>
          <a:off x="4989607" y="3999691"/>
          <a:ext cx="4716320" cy="2175078"/>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720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31826</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5767</cp:revision>
  <cp:lastPrinted>2021-07-01T07:38:07Z</cp:lastPrinted>
  <dcterms:created xsi:type="dcterms:W3CDTF">2018-03-27T06:03:00Z</dcterms:created>
  <dcterms:modified xsi:type="dcterms:W3CDTF">2026-05-28T06:55:26Z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